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8A6-61D5-4B54-8927-60D7FA1D2989}" type="datetimeFigureOut">
              <a:rPr lang="zh-CN" altLang="en-US" smtClean="0"/>
              <a:pPr/>
              <a:t>2022/2/19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B026-9E89-4E5F-AF6E-3D4DCECDA9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8A6-61D5-4B54-8927-60D7FA1D2989}" type="datetimeFigureOut">
              <a:rPr lang="zh-CN" altLang="en-US" smtClean="0"/>
              <a:pPr/>
              <a:t>2022/2/19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B026-9E89-4E5F-AF6E-3D4DCECDA9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8A6-61D5-4B54-8927-60D7FA1D2989}" type="datetimeFigureOut">
              <a:rPr lang="zh-CN" altLang="en-US" smtClean="0"/>
              <a:pPr/>
              <a:t>2022/2/19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B026-9E89-4E5F-AF6E-3D4DCECDA9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8A6-61D5-4B54-8927-60D7FA1D2989}" type="datetimeFigureOut">
              <a:rPr lang="zh-CN" altLang="en-US" smtClean="0"/>
              <a:pPr/>
              <a:t>2022/2/19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B026-9E89-4E5F-AF6E-3D4DCECDA9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8A6-61D5-4B54-8927-60D7FA1D2989}" type="datetimeFigureOut">
              <a:rPr lang="zh-CN" altLang="en-US" smtClean="0"/>
              <a:pPr/>
              <a:t>2022/2/19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B026-9E89-4E5F-AF6E-3D4DCECDA9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8A6-61D5-4B54-8927-60D7FA1D2989}" type="datetimeFigureOut">
              <a:rPr lang="zh-CN" altLang="en-US" smtClean="0"/>
              <a:pPr/>
              <a:t>2022/2/19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B026-9E89-4E5F-AF6E-3D4DCECDA9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8A6-61D5-4B54-8927-60D7FA1D2989}" type="datetimeFigureOut">
              <a:rPr lang="zh-CN" altLang="en-US" smtClean="0"/>
              <a:pPr/>
              <a:t>2022/2/19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B026-9E89-4E5F-AF6E-3D4DCECDA9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8A6-61D5-4B54-8927-60D7FA1D2989}" type="datetimeFigureOut">
              <a:rPr lang="zh-CN" altLang="en-US" smtClean="0"/>
              <a:pPr/>
              <a:t>2022/2/19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B026-9E89-4E5F-AF6E-3D4DCECDA9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8A6-61D5-4B54-8927-60D7FA1D2989}" type="datetimeFigureOut">
              <a:rPr lang="zh-CN" altLang="en-US" smtClean="0"/>
              <a:pPr/>
              <a:t>2022/2/19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B026-9E89-4E5F-AF6E-3D4DCECDA9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8A6-61D5-4B54-8927-60D7FA1D2989}" type="datetimeFigureOut">
              <a:rPr lang="zh-CN" altLang="en-US" smtClean="0"/>
              <a:pPr/>
              <a:t>2022/2/19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B026-9E89-4E5F-AF6E-3D4DCECDA9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8A6-61D5-4B54-8927-60D7FA1D2989}" type="datetimeFigureOut">
              <a:rPr lang="zh-CN" altLang="en-US" smtClean="0"/>
              <a:pPr/>
              <a:t>2022/2/19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B026-9E89-4E5F-AF6E-3D4DCECDA9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758A6-61D5-4B54-8927-60D7FA1D2989}" type="datetimeFigureOut">
              <a:rPr lang="zh-CN" altLang="en-US" smtClean="0"/>
              <a:pPr/>
              <a:t>2022/2/19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3B026-9E89-4E5F-AF6E-3D4DCECDA9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1142992"/>
            <a:ext cx="8229600" cy="85724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57200" y="2117747"/>
            <a:ext cx="8229600" cy="4525963"/>
          </a:xfr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1142992"/>
            <a:ext cx="8229600" cy="85724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57200" y="2117747"/>
            <a:ext cx="8229600" cy="4525963"/>
          </a:xfr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1</dc:creator>
  <cp:lastModifiedBy>pc</cp:lastModifiedBy>
  <cp:revision>6</cp:revision>
  <dcterms:created xsi:type="dcterms:W3CDTF">2021-11-18T07:52:11Z</dcterms:created>
  <dcterms:modified xsi:type="dcterms:W3CDTF">2022-02-19T03:02:50Z</dcterms:modified>
</cp:coreProperties>
</file>